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5.9371054032504311E-2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2.801755440563678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0.14754583615702721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4.8885656078802047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7.0420510602688733</c:v>
                </c:pt>
                <c:pt idx="1">
                  <c:v>7.6518752386575919</c:v>
                </c:pt>
                <c:pt idx="2">
                  <c:v>7.0470665415721827</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7.0543966878157809</c:v>
                </c:pt>
                <c:pt idx="1">
                  <c:v>7.4883116206906921</c:v>
                </c:pt>
                <c:pt idx="2">
                  <c:v>7.1937264544439579</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5.6819119577057524</c:v>
                </c:pt>
                <c:pt idx="1">
                  <c:v>5.9534615328429323</c:v>
                </c:pt>
                <c:pt idx="2">
                  <c:v>5.5817774562041143</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2.834624426460342</c:v>
                </c:pt>
                <c:pt idx="1">
                  <c:v>3.025632480258345</c:v>
                </c:pt>
                <c:pt idx="2">
                  <c:v>3.2743383159058581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8.2325910215623885</c:v>
                </c:pt>
                <c:pt idx="1">
                  <c:v>7.9014330946610691</c:v>
                </c:pt>
                <c:pt idx="2">
                  <c:v>8.3568912277649723</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8.441847142879876</c:v>
                </c:pt>
                <c:pt idx="1">
                  <c:v>7.9284850114262664</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6.5136866848650294</c:v>
                </c:pt>
                <c:pt idx="1">
                  <c:v>6.9589656642118527</c:v>
                </c:pt>
                <c:pt idx="2">
                  <c:v>7.5086257113411294</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7.5385850224354014</c:v>
                </c:pt>
                <c:pt idx="1">
                  <c:v>7.6846740162848883</c:v>
                </c:pt>
                <c:pt idx="2">
                  <c:v>7.4818361955085866</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6.4027928206715146</c:v>
                </c:pt>
                <c:pt idx="1">
                  <c:v>5.8015795978337552</c:v>
                </c:pt>
                <c:pt idx="2">
                  <c:v>5.8253989844033374</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7.2259390134160979</c:v>
                </c:pt>
                <c:pt idx="1">
                  <c:v>7.3906408952187181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5.8931055725501835E-2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1.2675449178317324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0.12141400480113429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0.43549950080508193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5.7870027985498673E-2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5.3860195383902951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6.6579278111621694</c:v>
                </c:pt>
                <c:pt idx="1">
                  <c:v>6.9091111167834454</c:v>
                </c:pt>
                <c:pt idx="2">
                  <c:v>6.695761211644375</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7.9641528576259706</c:v>
                </c:pt>
                <c:pt idx="1">
                  <c:v>8.1645383737422463</c:v>
                </c:pt>
                <c:pt idx="2">
                  <c:v>7.3045447526892788</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6.1022843754576073</c:v>
                </c:pt>
                <c:pt idx="1">
                  <c:v>7.2712186359891007</c:v>
                </c:pt>
                <c:pt idx="2">
                  <c:v>8.016887503247597</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4.8298076086010271</c:v>
                </c:pt>
                <c:pt idx="1">
                  <c:v>5.953972666751036</c:v>
                </c:pt>
                <c:pt idx="2">
                  <c:v>5.6012013300439776</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9.0381407340006064</c:v>
                </c:pt>
                <c:pt idx="1">
                  <c:v>9.209657815000762</c:v>
                </c:pt>
                <c:pt idx="2">
                  <c:v>8.8218462304055745</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9.4717735820442819</c:v>
                </c:pt>
                <c:pt idx="1">
                  <c:v>9.0248734113715798</c:v>
                </c:pt>
                <c:pt idx="2">
                  <c:v>8.9842000497636239</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7.5840157719138608</c:v>
                </c:pt>
                <c:pt idx="1">
                  <c:v>7.7106285307119471</c:v>
                </c:pt>
                <c:pt idx="2">
                  <c:v>8.0516691473527544</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1.398547027237165</c:v>
                </c:pt>
                <c:pt idx="1">
                  <c:v>2.600503722172391</c:v>
                </c:pt>
                <c:pt idx="2">
                  <c:v>2.5752360346184111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0.14123373107581827</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0.13203297399914771</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1.3784054438608209</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0.13203297399914771</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0.34829898070247278</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5.1687372826680473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0.17571579632010348</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0.18463146254579677</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1.9275261729903495</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0.18463146254579677</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0.37098745233616004</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5.4684829884777519</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0.53054345169466188</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0.15262619211106543</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1.5933957079766969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0.1200407377706183</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5.4532863352071734</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0.14110113081621822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0.14160916036609006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1.4783794656510416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0.14160916036608917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0.10065931384027671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7.8642721926377153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6.6985657554764888</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6.5810850988909486E-2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1.7373427770448684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0.13635602850644268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7.5204567046992947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2.0143795684405568</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0.19444210230223646</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0.18591512237541874</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5.9898072409777106</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0.23019856281661255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0.18591714981921115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1.9409485650118299</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0.18591714981921026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8.3527460090881078E-2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5.2269868580988161</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0.13299211000397371</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1.7393620315975191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0.1666078314735735</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0.17853214720345001</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6.6195808364712176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0.36946342020446998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0.13418024558092867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1.4008226533511774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0.11686330764459463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8.135997137135405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8.3828438753653032</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8.3122697400991541E-2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1.3869184926375215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8.3828438753653032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4.1973959225534232</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0.70059352347102699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0.20460637625861589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2.1360614272411458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0.20460637625861633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0.45303677850756685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4.4594762070408498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0.50959564203682417</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0.23058826053282688</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2.4073085986149096</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0.23058826053282822</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0.75905315324486189</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3.935315638065997</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5.5601445114988453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0.46687587296116106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0.14261300134058796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1.4802214927615642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7.6872499635263489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0.3170438741302859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0.23985922130647186</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2.504096108682619</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0.23985922130647186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0.46043909827548468</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3.4330390594713411</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5.4922557832217782</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0.10736275568328679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0.15271463332114221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1.5943190216137184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0.15271463332114088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0.31513500035190845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3.424276393426807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0.25185736169892503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0.14575598123480993</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1.5216716849128531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0.14575598123480882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0.15778521125787437</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1.6058052950263959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0.31036034572573001</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0.38122020817502511</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0.10628134383641474</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1.109562092617141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0.1062813438364163</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0.38122020817502467</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0.2497537645873491</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1.296518252289282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0.21563991317482323</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0.17056572389957259</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1.7806818648253078</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0.17056572389957303</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7.0502220293679585E-2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3.3043644871187712</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0.39052929988444163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0.14711776905141338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1.5358885557666504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0.14711776905141338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0.22161538548033377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4.8088772594259286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3.5801998255338772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0.31978883655418988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0.15844078016846819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1.6540991791579414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0.1584407801684673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0.56831072151480733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6.5506003016500003E-3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3.4165016854912942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1.9747207421875856E-2</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0.26070375124543332</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2.721710032479935</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2.1845261381518988E-2</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3.7438979655764602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0.10125083561497039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0.1291808194368933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1.3486293564467058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0.1291808194368933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0.23990319289937201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5.9008767682543892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6.8324060536983922E-4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0.35068849301180105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9.7769329920068593E-2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1.0206978796472397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9.7769329920069481E-2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0.23828733476677577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7.0470665415721827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9.9774731056392341E-3</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0.11167420444061094</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1.1658627892510998</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0.11167420444061094</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0.22607415170622858</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7.1937264544439579</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5.5817774562041143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0.31341600728342556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0.12218793810889661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1.2756246713379298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0.12218793810889661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0.30042707083946762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5.5817774562041143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3.2743383159058581</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0.15126886228528202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0.1908289007732189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1.9922265454194799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0.19082890077321935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0.63090057361561147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3.2743383159058581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6.1759563605846566</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7.6060752043537034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0.37245334803440411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0.36543634950812987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0.1018809220485144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1.0636223158779927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0.10188092204851351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0.36543634950813164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6.3173900749088574E-2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8.3568912277649723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0.32577355843631217</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0.1021312594735706</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1.0662358029414776</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0.1021312594735706</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0.2767155796812526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5.927833322344207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0.19330408822522038</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0.16621623294251719</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1.7352737987064009</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0.16621623294251719</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9.979790798634447E-2</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7.9284850114262664</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0.36588031540806742</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0.1407906446896936</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1.469834278565906</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0.14079064468969271</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4.9231319169589227E-2</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7.5086257113411294</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0.35502876935393335</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0.41343722068942501</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0.11526320605409968</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1.2033314549352507</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0.11526320605410056</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0.41343722068942412</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0.16743195186315063</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7.4818361955085866</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0.10148500027769547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0.50463737131262576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0.14068912618755469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1.4687744398622691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0.1406891261875538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0.50143224323421265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5.8253989844033374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0.17927373265259039</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0.1571706803414834</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1.6265577525592079</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8.5352140956779277</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0.41449408307866165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0.16469144006243397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1.7193551782057312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0.16469144006243397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0.20143046913371343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6.6283220091167117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0.61294113654375071</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0.17806962963499373</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1.8590215719653553</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0.17806962963499373</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0.23305279317874295</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7.3906408952187181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0.51654186913276767</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0.17147372004887007</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1.7901612153033479</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4.3002141121110782E-2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6.695761211644375</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7.1371102916526992</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9.3435051156783189E-2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1.3509729066243148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0.12940530048566146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6.6511699460258811E-2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8.5410225388717116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0.34420991815120949</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0.14597855118821723</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1.523995283527082</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0.14597855118821723</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0.1101901683790274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4.6804282150516272</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8.0282738095238084</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7.7987747897414597</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6.870703598867772</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8.7629662326197302</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pt idx="0">
                  <c:v>8.6051012306470831</c:v>
                </c:pt>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0.43483001126409437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0.22188291029770735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2.3164259820127704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6.371449398800344E-2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7.3045447526892788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0.18590133628682715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0.12802171689275266</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1.3365284909701227</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0.12802171689275177</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0.10174189861017879</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5.9201500723953693</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5.8988764044943824</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5.6225183573565412</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pt idx="0">
                  <c:v>3.35</c:v>
                </c:pt>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8.016887503247597</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5.6012013300439776</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8.9030231400845992</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0.11401789692367892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8.3660331113851072E-2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0.87340194157312112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8.3660331113851072E-2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0.17136947727345841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8.8218462304055745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2.2076954326516685E-2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0.10300530796483187</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1.075360744704593</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7.3863405408012284E-3</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8.9842000497636239</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0.19975322679981522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0.11206263029328678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1.1699178998317943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0.11206263029328678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0.22482246046465537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3.7456915897495642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8.0516691473527544</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2.5799202065259763E-2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0.10012979381443898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1.0453407865172828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0.10012979381443898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0.17746619544434417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8.0516691473527544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2.5752360346184111</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5.5713878521310889</c:v>
                </c:pt>
                <c:pt idx="1">
                  <c:v>5.3770836225583354</c:v>
                </c:pt>
                <c:pt idx="2">
                  <c:v>4.8885656078802047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7.6787386633615524</c:v>
                </c:pt>
                <c:pt idx="1">
                  <c:v>6.3803670477936976</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6.3900643227002094</c:v>
                </c:pt>
                <c:pt idx="1">
                  <c:v>6.2404404429053963</c:v>
                </c:pt>
                <c:pt idx="2">
                  <c:v>5.9008767682543892</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6.3387504236422467</c:v>
                </c:pt>
                <c:pt idx="1">
                  <c:v>5.9201500723953693</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5.3593267165540519</c:v>
                </c:pt>
                <c:pt idx="1">
                  <c:v>5.2322074334784636</c:v>
                </c:pt>
                <c:pt idx="2">
                  <c:v>4.6804282150516272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5.8257540944946236</c:v>
                </c:pt>
                <c:pt idx="1">
                  <c:v>6.0360576857191894</c:v>
                </c:pt>
                <c:pt idx="2">
                  <c:v>5.927833322344207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4.0026631655867266</c:v>
                </c:pt>
                <c:pt idx="1">
                  <c:v>4.0104825999992952</c:v>
                </c:pt>
                <c:pt idx="2">
                  <c:v>3.7456915897495642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0.14667778132478837</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0.1452066864520738</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1.5159371256139451</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0.1452066864520738</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2.7567496723161611E-2</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6.7785547315355128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6.1403959148899601</c:v>
                </c:pt>
                <c:pt idx="1">
                  <c:v>5.4532863352071734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5.2740750196970128</c:v>
                </c:pt>
                <c:pt idx="1">
                  <c:v>5.0842332061532796</c:v>
                </c:pt>
                <c:pt idx="2">
                  <c:v>5.4684829884777519</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5.2938477522402163</c:v>
                </c:pt>
                <c:pt idx="1">
                  <c:v>5.6756837683660599</c:v>
                </c:pt>
                <c:pt idx="2">
                  <c:v>5.1687372826680473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8.0496263694375898</c:v>
                </c:pt>
                <c:pt idx="1">
                  <c:v>8.3828438753653032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8.3110741580495517</c:v>
                </c:pt>
                <c:pt idx="1">
                  <c:v>8.0785935431968436</c:v>
                </c:pt>
                <c:pt idx="2">
                  <c:v>7.6872499635263489</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4.1855129154921196</c:v>
                </c:pt>
                <c:pt idx="1">
                  <c:v>3.696363818077681</c:v>
                </c:pt>
                <c:pt idx="2">
                  <c:v>3.424276393426807</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3.3706568233548868</c:v>
                </c:pt>
                <c:pt idx="1">
                  <c:v>4.054507791542413</c:v>
                </c:pt>
                <c:pt idx="2">
                  <c:v>3.3043644871187712</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1.270906945159642</c:v>
                </c:pt>
                <c:pt idx="1">
                  <c:v>1.913977568231974</c:v>
                </c:pt>
                <c:pt idx="2">
                  <c:v>1.296518252289282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5.0055010405854476</c:v>
                </c:pt>
                <c:pt idx="1">
                  <c:v>5.0510963335215706</c:v>
                </c:pt>
                <c:pt idx="2">
                  <c:v>4.8088772594259286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3.0636555834249068</c:v>
                </c:pt>
                <c:pt idx="1">
                  <c:v>3.863557983617294</c:v>
                </c:pt>
                <c:pt idx="2">
                  <c:v>3.4165016854912942</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467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RXY | Kent and Medway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467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RXY | Kent and Medway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467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RXY | Kent and Medway Mental Health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0467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RXY | Kent and Medway Mental Health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17582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RXY | Kent and Medway Mental Health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Kent and Medway Mental Health NHS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0654107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45989634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952920220"/>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904489928"/>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14302709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39642956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1942347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94477923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128801107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157843495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78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9517844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9458415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7053587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89065936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53121071"/>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781091711"/>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Q32_3. In the last 12 months, did your NHS mental health team give you any help or advice with finding support for…Help with money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Has your NHS mental health team asked if you need support to access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06807127"/>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46949815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40168957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288913289"/>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8692672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53936490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61794377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6970796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493446352"/>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2190950936"/>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48623944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92160882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3629590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77674203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388176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4960941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03220643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89258131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235099024"/>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90053218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582961163"/>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408049569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41576456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6054019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1519991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29235200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4125270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591511563"/>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383458720"/>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361067768"/>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76981056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7192022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49912603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26867560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27240842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4930754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40854095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3175768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68105367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7657231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46818516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4284439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4541865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18049424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40897303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79455481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43684107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11579904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417696623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5920523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77815864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792255701"/>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094711509"/>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26538613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6177164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7832796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8142482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84386967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8526699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79171368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7066999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4148631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60465752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0121170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19031436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6601347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51873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79500631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00165090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7714289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41898727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37595487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7493827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249758021"/>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557291835"/>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2278536004"/>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594546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1478918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95198965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4427060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768649761"/>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2861062896"/>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2066004534"/>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408696069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22527271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475924688"/>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0600296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388470847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3621653771"/>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670896617"/>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1527066465"/>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30128202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215301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2783750907"/>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5726619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4188525529"/>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3420908144"/>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215389429"/>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258787917"/>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228450293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111802957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9027646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29544722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377802108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2585826592"/>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5100711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963758907"/>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866851444"/>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607594146"/>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42517590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678715216"/>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2229594447"/>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2894963724"/>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8643238"/>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15831796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121987864"/>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40216105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257690055"/>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28707124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403875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91221804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80196120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692489202"/>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209850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92675980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53016216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82745203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235920303"/>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93938249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6447401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58492558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696367297"/>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99696816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29924237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6202555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538600701"/>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49747961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77606360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8729201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418461426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52813127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9870914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8773548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369535621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45345097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37225946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92029241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2648587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6578269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401790356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13316046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7639723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36848541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6533583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18921607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18357526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92075448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2585616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7706775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5007802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81354445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56746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5265717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6039920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8195073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0628797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02052542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4806067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7416214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13105889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5326500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03882157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8846200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68589364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315162982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70</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6752633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7797525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252726367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13021576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383343715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4130896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312844728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76635053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39372961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2668880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13020</Words>
  <Application>Microsoft Office PowerPoint</Application>
  <PresentationFormat>Widescreen</PresentationFormat>
  <Paragraphs>1590</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Kent and Medway Mental Health NHS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